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FFFC8-3C41-49E6-B51F-8574A0E40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B7DBBB-0B8D-487C-8CEA-25254DAE9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3F0418-ADA0-4D28-A337-CB971A02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0371-8A64-45AB-9D4C-11A1D90B56A6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7EF6A9-71C5-4979-8FE7-A0E17E944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AE8F6C-EF8C-4EFE-B795-4D2284DD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EA8E-8F54-4E6A-8358-017D407E7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24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B94E18-1E60-408F-8997-B705400DD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5FE5F7-7D19-4078-ABB4-26D65419B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9A53ED-E14A-4FF3-993C-5299D58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0371-8A64-45AB-9D4C-11A1D90B56A6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263D17-4C8B-4ED0-BDFE-D4E9C33E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A1275D-1C3B-4F09-8A77-362C1E3A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EA8E-8F54-4E6A-8358-017D407E7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40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9A3675C-981C-4600-931C-8B88B580D5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9BC073-17E4-43D8-A306-5856D390D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93EB58-0A63-468A-9EE5-D89B32D4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0371-8A64-45AB-9D4C-11A1D90B56A6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EDFF80-0C06-4EC7-9CA3-6E8D915F0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7BF33E-845B-4C5D-9EBB-5A2A78C24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EA8E-8F54-4E6A-8358-017D407E7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75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B63749-B7B3-47DC-B587-3CD7F0351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4204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0345D3-89A9-4BFC-86D3-8F65EE541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7215"/>
            <a:ext cx="10515600" cy="348974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07DC57-1450-4A3A-835F-686413B39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0371-8A64-45AB-9D4C-11A1D90B56A6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0D9576-637E-4EB1-A04D-DF0CB4F5E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DC9217-9966-47A1-8D55-38EA1513D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EA8E-8F54-4E6A-8358-017D407E7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57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FF57FA-68FA-475A-B273-E8BF4F9C5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F8E642-2525-4B3D-BC19-23F67171F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8882D7-0A5C-4598-9190-D388D8BA3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0371-8A64-45AB-9D4C-11A1D90B56A6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6AD077-53BA-4953-BCBC-B458D6CA7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07A9D7-6DAF-4C09-83BE-E51FC53A1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EA8E-8F54-4E6A-8358-017D407E7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145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3378D-6E7B-4CAD-9542-6B386DF4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2BD173-BBA4-4AD6-8872-8FCAEAA8E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B9AC73-CF4B-47F1-8DC4-1B2EAA186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6F6B4E-9913-462B-932A-3A7A59D75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0371-8A64-45AB-9D4C-11A1D90B56A6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ED062F-3E78-4A88-ADC0-D72FF20E3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8792FA-06A4-4484-A5C6-C2E1813D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EA8E-8F54-4E6A-8358-017D407E7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421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0B1486-34CA-483F-9DBC-735FB35D0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C89397-4817-4BEE-B128-EC21EED02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53FB84-F4E7-4278-ACF2-BDFB85DC9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8DDA19-394A-4AC5-9A28-6FFB8B1C39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8337529-65EF-46B6-A602-EC2A5286F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8477C7-B431-4F8B-A871-7EE77F585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0371-8A64-45AB-9D4C-11A1D90B56A6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782813A-A1D0-4722-B9B4-C9C67E05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B75FAF8-D1F6-4C47-A295-3A749788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EA8E-8F54-4E6A-8358-017D407E7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65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DE43A2-A7AB-4F66-A819-7F5B385A5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767D14-514C-400F-B33B-9C7AFFFDC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0371-8A64-45AB-9D4C-11A1D90B56A6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B0AE99-F439-401F-B331-7CE89E070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FF4E8F5-C2C5-4DD5-AA7D-AD52A6079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EA8E-8F54-4E6A-8358-017D407E7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400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D311544-E5B1-484F-8BB0-3A917B15A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0371-8A64-45AB-9D4C-11A1D90B56A6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99622B0-92B9-4870-92FB-996C5768A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9E8E69-224C-4DC0-815E-83E1C12E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EA8E-8F54-4E6A-8358-017D407E7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87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C5428-8A14-4A77-A545-3E5807AF0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1221DF-5091-49EE-A57A-3E340CDB8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1FE15D-E953-46F2-9198-9D950F1C5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371DAA-F8A2-4AD5-AA3B-042A3749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0371-8A64-45AB-9D4C-11A1D90B56A6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B7C6FE-7562-4EDC-81A1-83DFA61C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03A681-674C-40C6-8584-4AFBA2FDA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EA8E-8F54-4E6A-8358-017D407E7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614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981B9C-EE14-43C2-A23F-1DEB41C74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27265D6-7462-4505-8DEE-224338FC8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4371EB-8C6A-42B1-B389-1356952DB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B499D3-3532-4600-9EA4-BF4599415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0371-8A64-45AB-9D4C-11A1D90B56A6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AD13A5-5947-4CE3-AB7B-63ED1380F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B761FF-D793-45D4-88E2-2CEDC7F0A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EA8E-8F54-4E6A-8358-017D407E7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599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59EC38-C55B-428C-A888-344054250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A9F6A1-F020-4DF7-B502-CC0266878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4B6DE3-4CA4-4934-B319-A10E2F2DC3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B0371-8A64-45AB-9D4C-11A1D90B56A6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C6F546-392E-4A1D-A3D9-449352597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03D4E0-B620-4FB7-B2C6-9F0ADA52F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FEA8E-8F54-4E6A-8358-017D407E7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439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271FFD-3F4D-4030-9E66-0FDEB53F5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600199"/>
            <a:ext cx="5632580" cy="19097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5D894C-839A-4627-B26A-DA9DB4E89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273422"/>
            <a:ext cx="5632579" cy="1003040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423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98F6FA-18C5-42D8-A27F-827BA3AEC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0073C7-647E-4AAC-98B1-736FD1662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4705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Michel Ortiz</dc:creator>
  <cp:lastModifiedBy>Michel Ortiz</cp:lastModifiedBy>
  <cp:revision>2</cp:revision>
  <dcterms:created xsi:type="dcterms:W3CDTF">2021-02-22T09:40:13Z</dcterms:created>
  <dcterms:modified xsi:type="dcterms:W3CDTF">2021-04-13T11:58:15Z</dcterms:modified>
</cp:coreProperties>
</file>